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7" r:id="rId8"/>
    <p:sldId id="263" r:id="rId9"/>
    <p:sldId id="265" r:id="rId10"/>
    <p:sldId id="270" r:id="rId11"/>
    <p:sldId id="264" r:id="rId12"/>
    <p:sldId id="271" r:id="rId13"/>
    <p:sldId id="262" r:id="rId14"/>
    <p:sldId id="272"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53"/>
    <p:restoredTop sz="94724"/>
  </p:normalViewPr>
  <p:slideViewPr>
    <p:cSldViewPr snapToGrid="0" snapToObjects="1">
      <p:cViewPr varScale="1">
        <p:scale>
          <a:sx n="103" d="100"/>
          <a:sy n="103" d="100"/>
        </p:scale>
        <p:origin x="176"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9B610F-96B6-D749-9B30-BC3DB448A061}" type="datetimeFigureOut">
              <a:rPr lang="en-US" smtClean="0"/>
              <a:t>6/11/20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A21C4D-549B-6947-8629-56A0829FAE8D}" type="slidenum">
              <a:rPr lang="en-US" smtClean="0"/>
              <a:t>‹#›</a:t>
            </a:fld>
            <a:endParaRPr lang="en-US"/>
          </a:p>
        </p:txBody>
      </p:sp>
    </p:spTree>
    <p:extLst>
      <p:ext uri="{BB962C8B-B14F-4D97-AF65-F5344CB8AC3E}">
        <p14:creationId xmlns:p14="http://schemas.microsoft.com/office/powerpoint/2010/main" val="2973108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dirty="0" err="1"/>
              <a:t>Nok</a:t>
            </a:r>
            <a:r>
              <a:rPr lang="en-US" dirty="0"/>
              <a:t> figure. (</a:t>
            </a:r>
            <a:r>
              <a:rPr lang="en-US" dirty="0" err="1"/>
              <a:t>Nok</a:t>
            </a:r>
            <a:r>
              <a:rPr lang="en-US" dirty="0"/>
              <a:t> is pronounced “knock”)</a:t>
            </a:r>
          </a:p>
        </p:txBody>
      </p:sp>
      <p:sp>
        <p:nvSpPr>
          <p:cNvPr id="4" name="Slide Number Placeholder 3"/>
          <p:cNvSpPr>
            <a:spLocks noGrp="1"/>
          </p:cNvSpPr>
          <p:nvPr>
            <p:ph type="sldNum" sz="quarter" idx="5"/>
          </p:nvPr>
        </p:nvSpPr>
        <p:spPr/>
        <p:txBody>
          <a:bodyPr/>
          <a:lstStyle/>
          <a:p>
            <a:fld id="{50A21C4D-549B-6947-8629-56A0829FAE8D}" type="slidenum">
              <a:rPr lang="en-US" smtClean="0"/>
              <a:t>1</a:t>
            </a:fld>
            <a:endParaRPr lang="en-US"/>
          </a:p>
        </p:txBody>
      </p:sp>
    </p:spTree>
    <p:extLst>
      <p:ext uri="{BB962C8B-B14F-4D97-AF65-F5344CB8AC3E}">
        <p14:creationId xmlns:p14="http://schemas.microsoft.com/office/powerpoint/2010/main" val="2448494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archeologists carefully clean dirt away from around the artifact.</a:t>
            </a:r>
          </a:p>
        </p:txBody>
      </p:sp>
      <p:sp>
        <p:nvSpPr>
          <p:cNvPr id="4" name="Slide Number Placeholder 3"/>
          <p:cNvSpPr>
            <a:spLocks noGrp="1"/>
          </p:cNvSpPr>
          <p:nvPr>
            <p:ph type="sldNum" sz="quarter" idx="5"/>
          </p:nvPr>
        </p:nvSpPr>
        <p:spPr/>
        <p:txBody>
          <a:bodyPr/>
          <a:lstStyle/>
          <a:p>
            <a:fld id="{50A21C4D-549B-6947-8629-56A0829FAE8D}" type="slidenum">
              <a:rPr lang="en-US" smtClean="0"/>
              <a:t>10</a:t>
            </a:fld>
            <a:endParaRPr lang="en-US"/>
          </a:p>
        </p:txBody>
      </p:sp>
    </p:spTree>
    <p:extLst>
      <p:ext uri="{BB962C8B-B14F-4D97-AF65-F5344CB8AC3E}">
        <p14:creationId xmlns:p14="http://schemas.microsoft.com/office/powerpoint/2010/main" val="3474738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archeologists measure the artifacts while still in the ground.</a:t>
            </a:r>
          </a:p>
        </p:txBody>
      </p:sp>
      <p:sp>
        <p:nvSpPr>
          <p:cNvPr id="4" name="Slide Number Placeholder 3"/>
          <p:cNvSpPr>
            <a:spLocks noGrp="1"/>
          </p:cNvSpPr>
          <p:nvPr>
            <p:ph type="sldNum" sz="quarter" idx="5"/>
          </p:nvPr>
        </p:nvSpPr>
        <p:spPr/>
        <p:txBody>
          <a:bodyPr/>
          <a:lstStyle/>
          <a:p>
            <a:fld id="{50A21C4D-549B-6947-8629-56A0829FAE8D}" type="slidenum">
              <a:rPr lang="en-US" smtClean="0"/>
              <a:t>11</a:t>
            </a:fld>
            <a:endParaRPr lang="en-US"/>
          </a:p>
        </p:txBody>
      </p:sp>
    </p:spTree>
    <p:extLst>
      <p:ext uri="{BB962C8B-B14F-4D97-AF65-F5344CB8AC3E}">
        <p14:creationId xmlns:p14="http://schemas.microsoft.com/office/powerpoint/2010/main" val="2444743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archeologists then take pictures of the artifacts and label them while they are still in their original location.</a:t>
            </a:r>
          </a:p>
          <a:p>
            <a:endParaRPr lang="en-US" dirty="0"/>
          </a:p>
        </p:txBody>
      </p:sp>
      <p:sp>
        <p:nvSpPr>
          <p:cNvPr id="4" name="Slide Number Placeholder 3"/>
          <p:cNvSpPr>
            <a:spLocks noGrp="1"/>
          </p:cNvSpPr>
          <p:nvPr>
            <p:ph type="sldNum" sz="quarter" idx="5"/>
          </p:nvPr>
        </p:nvSpPr>
        <p:spPr/>
        <p:txBody>
          <a:bodyPr/>
          <a:lstStyle/>
          <a:p>
            <a:fld id="{50A21C4D-549B-6947-8629-56A0829FAE8D}" type="slidenum">
              <a:rPr lang="en-US" smtClean="0"/>
              <a:t>12</a:t>
            </a:fld>
            <a:endParaRPr lang="en-US"/>
          </a:p>
        </p:txBody>
      </p:sp>
    </p:spTree>
    <p:extLst>
      <p:ext uri="{BB962C8B-B14F-4D97-AF65-F5344CB8AC3E}">
        <p14:creationId xmlns:p14="http://schemas.microsoft.com/office/powerpoint/2010/main" val="4184847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archeologist examining the </a:t>
            </a:r>
            <a:r>
              <a:rPr lang="en-US" dirty="0" err="1"/>
              <a:t>Nok</a:t>
            </a:r>
            <a:r>
              <a:rPr lang="en-US" dirty="0"/>
              <a:t> terracotta sculptures before they are removed and stored for protection.</a:t>
            </a:r>
          </a:p>
        </p:txBody>
      </p:sp>
      <p:sp>
        <p:nvSpPr>
          <p:cNvPr id="4" name="Slide Number Placeholder 3"/>
          <p:cNvSpPr>
            <a:spLocks noGrp="1"/>
          </p:cNvSpPr>
          <p:nvPr>
            <p:ph type="sldNum" sz="quarter" idx="5"/>
          </p:nvPr>
        </p:nvSpPr>
        <p:spPr/>
        <p:txBody>
          <a:bodyPr/>
          <a:lstStyle/>
          <a:p>
            <a:fld id="{50A21C4D-549B-6947-8629-56A0829FAE8D}" type="slidenum">
              <a:rPr lang="en-US" smtClean="0"/>
              <a:t>13</a:t>
            </a:fld>
            <a:endParaRPr lang="en-US"/>
          </a:p>
        </p:txBody>
      </p:sp>
    </p:spTree>
    <p:extLst>
      <p:ext uri="{BB962C8B-B14F-4D97-AF65-F5344CB8AC3E}">
        <p14:creationId xmlns:p14="http://schemas.microsoft.com/office/powerpoint/2010/main" val="3124891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have tried to steal the </a:t>
            </a:r>
            <a:r>
              <a:rPr lang="en-US" dirty="0" err="1"/>
              <a:t>Nok</a:t>
            </a:r>
            <a:r>
              <a:rPr lang="en-US" dirty="0"/>
              <a:t> terracotta. In 2012, U.S. Customs Agents prevented some from being smuggled into the United States.</a:t>
            </a:r>
          </a:p>
        </p:txBody>
      </p:sp>
      <p:sp>
        <p:nvSpPr>
          <p:cNvPr id="4" name="Slide Number Placeholder 3"/>
          <p:cNvSpPr>
            <a:spLocks noGrp="1"/>
          </p:cNvSpPr>
          <p:nvPr>
            <p:ph type="sldNum" sz="quarter" idx="5"/>
          </p:nvPr>
        </p:nvSpPr>
        <p:spPr/>
        <p:txBody>
          <a:bodyPr/>
          <a:lstStyle/>
          <a:p>
            <a:fld id="{50A21C4D-549B-6947-8629-56A0829FAE8D}" type="slidenum">
              <a:rPr lang="en-US" smtClean="0"/>
              <a:t>14</a:t>
            </a:fld>
            <a:endParaRPr lang="en-US"/>
          </a:p>
        </p:txBody>
      </p:sp>
    </p:spTree>
    <p:extLst>
      <p:ext uri="{BB962C8B-B14F-4D97-AF65-F5344CB8AC3E}">
        <p14:creationId xmlns:p14="http://schemas.microsoft.com/office/powerpoint/2010/main" val="2411026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timeline of when the </a:t>
            </a:r>
            <a:r>
              <a:rPr lang="en-US" dirty="0" err="1"/>
              <a:t>Nok</a:t>
            </a:r>
            <a:r>
              <a:rPr lang="en-US"/>
              <a:t> terracotta </a:t>
            </a:r>
            <a:r>
              <a:rPr lang="en-US" dirty="0"/>
              <a:t>were created.</a:t>
            </a:r>
          </a:p>
        </p:txBody>
      </p:sp>
      <p:sp>
        <p:nvSpPr>
          <p:cNvPr id="4" name="Slide Number Placeholder 3"/>
          <p:cNvSpPr>
            <a:spLocks noGrp="1"/>
          </p:cNvSpPr>
          <p:nvPr>
            <p:ph type="sldNum" sz="quarter" idx="5"/>
          </p:nvPr>
        </p:nvSpPr>
        <p:spPr/>
        <p:txBody>
          <a:bodyPr/>
          <a:lstStyle/>
          <a:p>
            <a:fld id="{50A21C4D-549B-6947-8629-56A0829FAE8D}" type="slidenum">
              <a:rPr lang="en-US" smtClean="0"/>
              <a:t>15</a:t>
            </a:fld>
            <a:endParaRPr lang="en-US"/>
          </a:p>
        </p:txBody>
      </p:sp>
    </p:spTree>
    <p:extLst>
      <p:ext uri="{BB962C8B-B14F-4D97-AF65-F5344CB8AC3E}">
        <p14:creationId xmlns:p14="http://schemas.microsoft.com/office/powerpoint/2010/main" val="3882197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a:t>
            </a:r>
            <a:r>
              <a:rPr lang="en-US" dirty="0" err="1"/>
              <a:t>Nok</a:t>
            </a:r>
            <a:r>
              <a:rPr lang="en-US" dirty="0"/>
              <a:t> figure.</a:t>
            </a:r>
          </a:p>
          <a:p>
            <a:endParaRPr lang="en-US" dirty="0"/>
          </a:p>
        </p:txBody>
      </p:sp>
      <p:sp>
        <p:nvSpPr>
          <p:cNvPr id="4" name="Slide Number Placeholder 3"/>
          <p:cNvSpPr>
            <a:spLocks noGrp="1"/>
          </p:cNvSpPr>
          <p:nvPr>
            <p:ph type="sldNum" sz="quarter" idx="5"/>
          </p:nvPr>
        </p:nvSpPr>
        <p:spPr/>
        <p:txBody>
          <a:bodyPr/>
          <a:lstStyle/>
          <a:p>
            <a:fld id="{50A21C4D-549B-6947-8629-56A0829FAE8D}" type="slidenum">
              <a:rPr lang="en-US" smtClean="0"/>
              <a:t>2</a:t>
            </a:fld>
            <a:endParaRPr lang="en-US"/>
          </a:p>
        </p:txBody>
      </p:sp>
    </p:spTree>
    <p:extLst>
      <p:ext uri="{BB962C8B-B14F-4D97-AF65-F5344CB8AC3E}">
        <p14:creationId xmlns:p14="http://schemas.microsoft.com/office/powerpoint/2010/main" val="3733539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a:t>
            </a:r>
            <a:r>
              <a:rPr lang="en-US" dirty="0" err="1"/>
              <a:t>Nok</a:t>
            </a:r>
            <a:r>
              <a:rPr lang="en-US" dirty="0"/>
              <a:t> figure. Notice the detail. Imagine how difficult it would have been to form this out of clay.</a:t>
            </a:r>
          </a:p>
          <a:p>
            <a:endParaRPr lang="en-US" dirty="0"/>
          </a:p>
        </p:txBody>
      </p:sp>
      <p:sp>
        <p:nvSpPr>
          <p:cNvPr id="4" name="Slide Number Placeholder 3"/>
          <p:cNvSpPr>
            <a:spLocks noGrp="1"/>
          </p:cNvSpPr>
          <p:nvPr>
            <p:ph type="sldNum" sz="quarter" idx="5"/>
          </p:nvPr>
        </p:nvSpPr>
        <p:spPr/>
        <p:txBody>
          <a:bodyPr/>
          <a:lstStyle/>
          <a:p>
            <a:fld id="{50A21C4D-549B-6947-8629-56A0829FAE8D}" type="slidenum">
              <a:rPr lang="en-US" smtClean="0"/>
              <a:t>3</a:t>
            </a:fld>
            <a:endParaRPr lang="en-US"/>
          </a:p>
        </p:txBody>
      </p:sp>
    </p:spTree>
    <p:extLst>
      <p:ext uri="{BB962C8B-B14F-4D97-AF65-F5344CB8AC3E}">
        <p14:creationId xmlns:p14="http://schemas.microsoft.com/office/powerpoint/2010/main" val="820186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more </a:t>
            </a:r>
            <a:r>
              <a:rPr lang="en-US" dirty="0" err="1"/>
              <a:t>Nok</a:t>
            </a:r>
            <a:r>
              <a:rPr lang="en-US" dirty="0"/>
              <a:t> figures.</a:t>
            </a:r>
          </a:p>
          <a:p>
            <a:endParaRPr lang="en-US" dirty="0"/>
          </a:p>
        </p:txBody>
      </p:sp>
      <p:sp>
        <p:nvSpPr>
          <p:cNvPr id="4" name="Slide Number Placeholder 3"/>
          <p:cNvSpPr>
            <a:spLocks noGrp="1"/>
          </p:cNvSpPr>
          <p:nvPr>
            <p:ph type="sldNum" sz="quarter" idx="5"/>
          </p:nvPr>
        </p:nvSpPr>
        <p:spPr/>
        <p:txBody>
          <a:bodyPr/>
          <a:lstStyle/>
          <a:p>
            <a:fld id="{50A21C4D-549B-6947-8629-56A0829FAE8D}" type="slidenum">
              <a:rPr lang="en-US" smtClean="0"/>
              <a:t>4</a:t>
            </a:fld>
            <a:endParaRPr lang="en-US"/>
          </a:p>
        </p:txBody>
      </p:sp>
    </p:spTree>
    <p:extLst>
      <p:ext uri="{BB962C8B-B14F-4D97-AF65-F5344CB8AC3E}">
        <p14:creationId xmlns:p14="http://schemas.microsoft.com/office/powerpoint/2010/main" val="2722262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overlooking the village of </a:t>
            </a:r>
            <a:r>
              <a:rPr lang="en-US" dirty="0" err="1"/>
              <a:t>Nok</a:t>
            </a:r>
            <a:r>
              <a:rPr lang="en-US" dirty="0"/>
              <a:t> in modern day Nigeria. This is where the first terracotta sculptures made by the </a:t>
            </a:r>
            <a:r>
              <a:rPr lang="en-US" dirty="0" err="1"/>
              <a:t>Nok</a:t>
            </a:r>
            <a:r>
              <a:rPr lang="en-US" dirty="0"/>
              <a:t> people were found.</a:t>
            </a:r>
          </a:p>
        </p:txBody>
      </p:sp>
      <p:sp>
        <p:nvSpPr>
          <p:cNvPr id="4" name="Slide Number Placeholder 3"/>
          <p:cNvSpPr>
            <a:spLocks noGrp="1"/>
          </p:cNvSpPr>
          <p:nvPr>
            <p:ph type="sldNum" sz="quarter" idx="5"/>
          </p:nvPr>
        </p:nvSpPr>
        <p:spPr/>
        <p:txBody>
          <a:bodyPr/>
          <a:lstStyle/>
          <a:p>
            <a:fld id="{50A21C4D-549B-6947-8629-56A0829FAE8D}" type="slidenum">
              <a:rPr lang="en-US" smtClean="0"/>
              <a:t>5</a:t>
            </a:fld>
            <a:endParaRPr lang="en-US"/>
          </a:p>
        </p:txBody>
      </p:sp>
    </p:spTree>
    <p:extLst>
      <p:ext uri="{BB962C8B-B14F-4D97-AF65-F5344CB8AC3E}">
        <p14:creationId xmlns:p14="http://schemas.microsoft.com/office/powerpoint/2010/main" val="219874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map showing the location of </a:t>
            </a:r>
            <a:r>
              <a:rPr lang="en-US" dirty="0" err="1"/>
              <a:t>Nok</a:t>
            </a:r>
            <a:r>
              <a:rPr lang="en-US" dirty="0"/>
              <a:t> within Nigeria and Africa.</a:t>
            </a:r>
          </a:p>
        </p:txBody>
      </p:sp>
      <p:sp>
        <p:nvSpPr>
          <p:cNvPr id="4" name="Slide Number Placeholder 3"/>
          <p:cNvSpPr>
            <a:spLocks noGrp="1"/>
          </p:cNvSpPr>
          <p:nvPr>
            <p:ph type="sldNum" sz="quarter" idx="5"/>
          </p:nvPr>
        </p:nvSpPr>
        <p:spPr/>
        <p:txBody>
          <a:bodyPr/>
          <a:lstStyle/>
          <a:p>
            <a:fld id="{50A21C4D-549B-6947-8629-56A0829FAE8D}" type="slidenum">
              <a:rPr lang="en-US" smtClean="0"/>
              <a:t>6</a:t>
            </a:fld>
            <a:endParaRPr lang="en-US"/>
          </a:p>
        </p:txBody>
      </p:sp>
    </p:spTree>
    <p:extLst>
      <p:ext uri="{BB962C8B-B14F-4D97-AF65-F5344CB8AC3E}">
        <p14:creationId xmlns:p14="http://schemas.microsoft.com/office/powerpoint/2010/main" val="1480963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farmland where some of the </a:t>
            </a:r>
            <a:r>
              <a:rPr lang="en-US" dirty="0" err="1"/>
              <a:t>Nok</a:t>
            </a:r>
            <a:r>
              <a:rPr lang="en-US" dirty="0"/>
              <a:t> terracotta were discovered. </a:t>
            </a:r>
          </a:p>
        </p:txBody>
      </p:sp>
      <p:sp>
        <p:nvSpPr>
          <p:cNvPr id="4" name="Slide Number Placeholder 3"/>
          <p:cNvSpPr>
            <a:spLocks noGrp="1"/>
          </p:cNvSpPr>
          <p:nvPr>
            <p:ph type="sldNum" sz="quarter" idx="5"/>
          </p:nvPr>
        </p:nvSpPr>
        <p:spPr/>
        <p:txBody>
          <a:bodyPr/>
          <a:lstStyle/>
          <a:p>
            <a:fld id="{50A21C4D-549B-6947-8629-56A0829FAE8D}" type="slidenum">
              <a:rPr lang="en-US" smtClean="0"/>
              <a:t>7</a:t>
            </a:fld>
            <a:endParaRPr lang="en-US"/>
          </a:p>
        </p:txBody>
      </p:sp>
    </p:spTree>
    <p:extLst>
      <p:ext uri="{BB962C8B-B14F-4D97-AF65-F5344CB8AC3E}">
        <p14:creationId xmlns:p14="http://schemas.microsoft.com/office/powerpoint/2010/main" val="3121838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images of the archeologists who excavated a site of </a:t>
            </a:r>
            <a:r>
              <a:rPr lang="en-US" dirty="0" err="1"/>
              <a:t>Nok</a:t>
            </a:r>
            <a:r>
              <a:rPr lang="en-US" dirty="0"/>
              <a:t> terracotta sculptures. The first step is to map out the area, so it can be recorded where artifacts are found. Notice the surveying tools they use to map out the area.</a:t>
            </a:r>
          </a:p>
        </p:txBody>
      </p:sp>
      <p:sp>
        <p:nvSpPr>
          <p:cNvPr id="4" name="Slide Number Placeholder 3"/>
          <p:cNvSpPr>
            <a:spLocks noGrp="1"/>
          </p:cNvSpPr>
          <p:nvPr>
            <p:ph type="sldNum" sz="quarter" idx="5"/>
          </p:nvPr>
        </p:nvSpPr>
        <p:spPr/>
        <p:txBody>
          <a:bodyPr/>
          <a:lstStyle/>
          <a:p>
            <a:fld id="{50A21C4D-549B-6947-8629-56A0829FAE8D}" type="slidenum">
              <a:rPr lang="en-US" smtClean="0"/>
              <a:t>8</a:t>
            </a:fld>
            <a:endParaRPr lang="en-US"/>
          </a:p>
        </p:txBody>
      </p:sp>
    </p:spTree>
    <p:extLst>
      <p:ext uri="{BB962C8B-B14F-4D97-AF65-F5344CB8AC3E}">
        <p14:creationId xmlns:p14="http://schemas.microsoft.com/office/powerpoint/2010/main" val="3164662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archeologists use stakes and rope to outline a square. They then carefully dig down into the ground about an inch at a time around the items and avoid disturbing them. </a:t>
            </a:r>
          </a:p>
        </p:txBody>
      </p:sp>
      <p:sp>
        <p:nvSpPr>
          <p:cNvPr id="4" name="Slide Number Placeholder 3"/>
          <p:cNvSpPr>
            <a:spLocks noGrp="1"/>
          </p:cNvSpPr>
          <p:nvPr>
            <p:ph type="sldNum" sz="quarter" idx="5"/>
          </p:nvPr>
        </p:nvSpPr>
        <p:spPr/>
        <p:txBody>
          <a:bodyPr/>
          <a:lstStyle/>
          <a:p>
            <a:fld id="{50A21C4D-549B-6947-8629-56A0829FAE8D}" type="slidenum">
              <a:rPr lang="en-US" smtClean="0"/>
              <a:t>9</a:t>
            </a:fld>
            <a:endParaRPr lang="en-US"/>
          </a:p>
        </p:txBody>
      </p:sp>
    </p:spTree>
    <p:extLst>
      <p:ext uri="{BB962C8B-B14F-4D97-AF65-F5344CB8AC3E}">
        <p14:creationId xmlns:p14="http://schemas.microsoft.com/office/powerpoint/2010/main" val="3592920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D570B-2ED4-BD43-9CC4-40013BE27B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01FAAA-8AEF-5E4B-B7D0-00C7449BE3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5C640C-401D-324A-90FB-8DE37BE60CEA}"/>
              </a:ext>
            </a:extLst>
          </p:cNvPr>
          <p:cNvSpPr>
            <a:spLocks noGrp="1"/>
          </p:cNvSpPr>
          <p:nvPr>
            <p:ph type="dt" sz="half" idx="10"/>
          </p:nvPr>
        </p:nvSpPr>
        <p:spPr/>
        <p:txBody>
          <a:bodyPr/>
          <a:lstStyle/>
          <a:p>
            <a:fld id="{444BE73A-F55F-D043-A96C-3B2DB68017C3}" type="datetimeFigureOut">
              <a:rPr lang="en-US" smtClean="0"/>
              <a:t>6/11/20</a:t>
            </a:fld>
            <a:endParaRPr lang="en-US"/>
          </a:p>
        </p:txBody>
      </p:sp>
      <p:sp>
        <p:nvSpPr>
          <p:cNvPr id="5" name="Footer Placeholder 4">
            <a:extLst>
              <a:ext uri="{FF2B5EF4-FFF2-40B4-BE49-F238E27FC236}">
                <a16:creationId xmlns:a16="http://schemas.microsoft.com/office/drawing/2014/main" id="{2E30E79A-41E2-344B-A882-ABE48DEEF6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D77AC-7D69-5F4D-A61C-4DAA15288133}"/>
              </a:ext>
            </a:extLst>
          </p:cNvPr>
          <p:cNvSpPr>
            <a:spLocks noGrp="1"/>
          </p:cNvSpPr>
          <p:nvPr>
            <p:ph type="sldNum" sz="quarter" idx="12"/>
          </p:nvPr>
        </p:nvSpPr>
        <p:spPr/>
        <p:txBody>
          <a:bodyPr/>
          <a:lstStyle/>
          <a:p>
            <a:fld id="{BF2AD599-4A25-0349-B34D-9F34717D7D95}" type="slidenum">
              <a:rPr lang="en-US" smtClean="0"/>
              <a:t>‹#›</a:t>
            </a:fld>
            <a:endParaRPr lang="en-US"/>
          </a:p>
        </p:txBody>
      </p:sp>
    </p:spTree>
    <p:extLst>
      <p:ext uri="{BB962C8B-B14F-4D97-AF65-F5344CB8AC3E}">
        <p14:creationId xmlns:p14="http://schemas.microsoft.com/office/powerpoint/2010/main" val="1936862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BAAC8-4DF0-1C42-BF53-8412E069B5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D0E3DE-49B7-A448-A9C4-AA2888C3B4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9A4965-3662-D746-A1A9-22C69E04BBD6}"/>
              </a:ext>
            </a:extLst>
          </p:cNvPr>
          <p:cNvSpPr>
            <a:spLocks noGrp="1"/>
          </p:cNvSpPr>
          <p:nvPr>
            <p:ph type="dt" sz="half" idx="10"/>
          </p:nvPr>
        </p:nvSpPr>
        <p:spPr/>
        <p:txBody>
          <a:bodyPr/>
          <a:lstStyle/>
          <a:p>
            <a:fld id="{444BE73A-F55F-D043-A96C-3B2DB68017C3}" type="datetimeFigureOut">
              <a:rPr lang="en-US" smtClean="0"/>
              <a:t>6/11/20</a:t>
            </a:fld>
            <a:endParaRPr lang="en-US"/>
          </a:p>
        </p:txBody>
      </p:sp>
      <p:sp>
        <p:nvSpPr>
          <p:cNvPr id="5" name="Footer Placeholder 4">
            <a:extLst>
              <a:ext uri="{FF2B5EF4-FFF2-40B4-BE49-F238E27FC236}">
                <a16:creationId xmlns:a16="http://schemas.microsoft.com/office/drawing/2014/main" id="{FA829579-FB24-4A41-970F-B5AB18595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300BA6-F999-2342-8743-FA06B49F401F}"/>
              </a:ext>
            </a:extLst>
          </p:cNvPr>
          <p:cNvSpPr>
            <a:spLocks noGrp="1"/>
          </p:cNvSpPr>
          <p:nvPr>
            <p:ph type="sldNum" sz="quarter" idx="12"/>
          </p:nvPr>
        </p:nvSpPr>
        <p:spPr/>
        <p:txBody>
          <a:bodyPr/>
          <a:lstStyle/>
          <a:p>
            <a:fld id="{BF2AD599-4A25-0349-B34D-9F34717D7D95}" type="slidenum">
              <a:rPr lang="en-US" smtClean="0"/>
              <a:t>‹#›</a:t>
            </a:fld>
            <a:endParaRPr lang="en-US"/>
          </a:p>
        </p:txBody>
      </p:sp>
    </p:spTree>
    <p:extLst>
      <p:ext uri="{BB962C8B-B14F-4D97-AF65-F5344CB8AC3E}">
        <p14:creationId xmlns:p14="http://schemas.microsoft.com/office/powerpoint/2010/main" val="2505107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BD9A89-768E-644A-8CE0-09906E76F5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E32786-78A0-D042-9EE2-A0F3F0C613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B6A20-27B8-BC44-ABE3-A89ED2D35388}"/>
              </a:ext>
            </a:extLst>
          </p:cNvPr>
          <p:cNvSpPr>
            <a:spLocks noGrp="1"/>
          </p:cNvSpPr>
          <p:nvPr>
            <p:ph type="dt" sz="half" idx="10"/>
          </p:nvPr>
        </p:nvSpPr>
        <p:spPr/>
        <p:txBody>
          <a:bodyPr/>
          <a:lstStyle/>
          <a:p>
            <a:fld id="{444BE73A-F55F-D043-A96C-3B2DB68017C3}" type="datetimeFigureOut">
              <a:rPr lang="en-US" smtClean="0"/>
              <a:t>6/11/20</a:t>
            </a:fld>
            <a:endParaRPr lang="en-US"/>
          </a:p>
        </p:txBody>
      </p:sp>
      <p:sp>
        <p:nvSpPr>
          <p:cNvPr id="5" name="Footer Placeholder 4">
            <a:extLst>
              <a:ext uri="{FF2B5EF4-FFF2-40B4-BE49-F238E27FC236}">
                <a16:creationId xmlns:a16="http://schemas.microsoft.com/office/drawing/2014/main" id="{883B0A08-B780-BA49-A149-3B6076675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B518A-A6D6-704F-BD25-4204D7AFD089}"/>
              </a:ext>
            </a:extLst>
          </p:cNvPr>
          <p:cNvSpPr>
            <a:spLocks noGrp="1"/>
          </p:cNvSpPr>
          <p:nvPr>
            <p:ph type="sldNum" sz="quarter" idx="12"/>
          </p:nvPr>
        </p:nvSpPr>
        <p:spPr/>
        <p:txBody>
          <a:bodyPr/>
          <a:lstStyle/>
          <a:p>
            <a:fld id="{BF2AD599-4A25-0349-B34D-9F34717D7D95}" type="slidenum">
              <a:rPr lang="en-US" smtClean="0"/>
              <a:t>‹#›</a:t>
            </a:fld>
            <a:endParaRPr lang="en-US"/>
          </a:p>
        </p:txBody>
      </p:sp>
    </p:spTree>
    <p:extLst>
      <p:ext uri="{BB962C8B-B14F-4D97-AF65-F5344CB8AC3E}">
        <p14:creationId xmlns:p14="http://schemas.microsoft.com/office/powerpoint/2010/main" val="10859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84C4-FAB5-6E4F-BB51-5CB5629311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5E0EFE-2FF9-AA4C-88F2-FDEE8B6197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8B704-1B06-1444-8D08-D58EC0334C11}"/>
              </a:ext>
            </a:extLst>
          </p:cNvPr>
          <p:cNvSpPr>
            <a:spLocks noGrp="1"/>
          </p:cNvSpPr>
          <p:nvPr>
            <p:ph type="dt" sz="half" idx="10"/>
          </p:nvPr>
        </p:nvSpPr>
        <p:spPr/>
        <p:txBody>
          <a:bodyPr/>
          <a:lstStyle/>
          <a:p>
            <a:fld id="{444BE73A-F55F-D043-A96C-3B2DB68017C3}" type="datetimeFigureOut">
              <a:rPr lang="en-US" smtClean="0"/>
              <a:t>6/11/20</a:t>
            </a:fld>
            <a:endParaRPr lang="en-US"/>
          </a:p>
        </p:txBody>
      </p:sp>
      <p:sp>
        <p:nvSpPr>
          <p:cNvPr id="5" name="Footer Placeholder 4">
            <a:extLst>
              <a:ext uri="{FF2B5EF4-FFF2-40B4-BE49-F238E27FC236}">
                <a16:creationId xmlns:a16="http://schemas.microsoft.com/office/drawing/2014/main" id="{859FC501-A2A9-4049-B8F9-E060159716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F192B3-66E3-9749-B48D-67631BA0E986}"/>
              </a:ext>
            </a:extLst>
          </p:cNvPr>
          <p:cNvSpPr>
            <a:spLocks noGrp="1"/>
          </p:cNvSpPr>
          <p:nvPr>
            <p:ph type="sldNum" sz="quarter" idx="12"/>
          </p:nvPr>
        </p:nvSpPr>
        <p:spPr/>
        <p:txBody>
          <a:bodyPr/>
          <a:lstStyle/>
          <a:p>
            <a:fld id="{BF2AD599-4A25-0349-B34D-9F34717D7D95}" type="slidenum">
              <a:rPr lang="en-US" smtClean="0"/>
              <a:t>‹#›</a:t>
            </a:fld>
            <a:endParaRPr lang="en-US"/>
          </a:p>
        </p:txBody>
      </p:sp>
    </p:spTree>
    <p:extLst>
      <p:ext uri="{BB962C8B-B14F-4D97-AF65-F5344CB8AC3E}">
        <p14:creationId xmlns:p14="http://schemas.microsoft.com/office/powerpoint/2010/main" val="1527339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6D3A8-9F8F-9E4D-B30B-765BE14951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1EF65D-4613-5F4F-96B4-4B97C1B416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24E5B7-E460-9C4E-9CEF-798853BABEC3}"/>
              </a:ext>
            </a:extLst>
          </p:cNvPr>
          <p:cNvSpPr>
            <a:spLocks noGrp="1"/>
          </p:cNvSpPr>
          <p:nvPr>
            <p:ph type="dt" sz="half" idx="10"/>
          </p:nvPr>
        </p:nvSpPr>
        <p:spPr/>
        <p:txBody>
          <a:bodyPr/>
          <a:lstStyle/>
          <a:p>
            <a:fld id="{444BE73A-F55F-D043-A96C-3B2DB68017C3}" type="datetimeFigureOut">
              <a:rPr lang="en-US" smtClean="0"/>
              <a:t>6/11/20</a:t>
            </a:fld>
            <a:endParaRPr lang="en-US"/>
          </a:p>
        </p:txBody>
      </p:sp>
      <p:sp>
        <p:nvSpPr>
          <p:cNvPr id="5" name="Footer Placeholder 4">
            <a:extLst>
              <a:ext uri="{FF2B5EF4-FFF2-40B4-BE49-F238E27FC236}">
                <a16:creationId xmlns:a16="http://schemas.microsoft.com/office/drawing/2014/main" id="{EC44092A-96B0-E543-A841-BCB1C98A7A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1B7BD-5D59-8648-80BF-0608D183E97F}"/>
              </a:ext>
            </a:extLst>
          </p:cNvPr>
          <p:cNvSpPr>
            <a:spLocks noGrp="1"/>
          </p:cNvSpPr>
          <p:nvPr>
            <p:ph type="sldNum" sz="quarter" idx="12"/>
          </p:nvPr>
        </p:nvSpPr>
        <p:spPr/>
        <p:txBody>
          <a:bodyPr/>
          <a:lstStyle/>
          <a:p>
            <a:fld id="{BF2AD599-4A25-0349-B34D-9F34717D7D95}" type="slidenum">
              <a:rPr lang="en-US" smtClean="0"/>
              <a:t>‹#›</a:t>
            </a:fld>
            <a:endParaRPr lang="en-US"/>
          </a:p>
        </p:txBody>
      </p:sp>
    </p:spTree>
    <p:extLst>
      <p:ext uri="{BB962C8B-B14F-4D97-AF65-F5344CB8AC3E}">
        <p14:creationId xmlns:p14="http://schemas.microsoft.com/office/powerpoint/2010/main" val="3856778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F3999-819F-7C48-908F-8B9FC393E6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0CA232-9D42-904E-91E5-28B42A243C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16FA9C-D3B4-7D4F-9B3F-389C9A036F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F56DA0-435E-5941-B110-304EF1C17321}"/>
              </a:ext>
            </a:extLst>
          </p:cNvPr>
          <p:cNvSpPr>
            <a:spLocks noGrp="1"/>
          </p:cNvSpPr>
          <p:nvPr>
            <p:ph type="dt" sz="half" idx="10"/>
          </p:nvPr>
        </p:nvSpPr>
        <p:spPr/>
        <p:txBody>
          <a:bodyPr/>
          <a:lstStyle/>
          <a:p>
            <a:fld id="{444BE73A-F55F-D043-A96C-3B2DB68017C3}" type="datetimeFigureOut">
              <a:rPr lang="en-US" smtClean="0"/>
              <a:t>6/11/20</a:t>
            </a:fld>
            <a:endParaRPr lang="en-US"/>
          </a:p>
        </p:txBody>
      </p:sp>
      <p:sp>
        <p:nvSpPr>
          <p:cNvPr id="6" name="Footer Placeholder 5">
            <a:extLst>
              <a:ext uri="{FF2B5EF4-FFF2-40B4-BE49-F238E27FC236}">
                <a16:creationId xmlns:a16="http://schemas.microsoft.com/office/drawing/2014/main" id="{3B3D05F0-C317-354E-98D6-5D970B7AAB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91BD1D-0F20-9F4C-A76A-E1B89D6EB64F}"/>
              </a:ext>
            </a:extLst>
          </p:cNvPr>
          <p:cNvSpPr>
            <a:spLocks noGrp="1"/>
          </p:cNvSpPr>
          <p:nvPr>
            <p:ph type="sldNum" sz="quarter" idx="12"/>
          </p:nvPr>
        </p:nvSpPr>
        <p:spPr/>
        <p:txBody>
          <a:bodyPr/>
          <a:lstStyle/>
          <a:p>
            <a:fld id="{BF2AD599-4A25-0349-B34D-9F34717D7D95}" type="slidenum">
              <a:rPr lang="en-US" smtClean="0"/>
              <a:t>‹#›</a:t>
            </a:fld>
            <a:endParaRPr lang="en-US"/>
          </a:p>
        </p:txBody>
      </p:sp>
    </p:spTree>
    <p:extLst>
      <p:ext uri="{BB962C8B-B14F-4D97-AF65-F5344CB8AC3E}">
        <p14:creationId xmlns:p14="http://schemas.microsoft.com/office/powerpoint/2010/main" val="3694271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D2253-C629-B845-BCA5-8B64400297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F7355C-9745-3B4A-9903-7632271DFF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D4A012-E32B-EE4D-B645-6246CDDF79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55FD81-F8FA-B645-A901-A528D7863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44CEAE-A19D-2246-B039-1F0874DD32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ADE0B9-71C8-7540-B84C-881418794DE3}"/>
              </a:ext>
            </a:extLst>
          </p:cNvPr>
          <p:cNvSpPr>
            <a:spLocks noGrp="1"/>
          </p:cNvSpPr>
          <p:nvPr>
            <p:ph type="dt" sz="half" idx="10"/>
          </p:nvPr>
        </p:nvSpPr>
        <p:spPr/>
        <p:txBody>
          <a:bodyPr/>
          <a:lstStyle/>
          <a:p>
            <a:fld id="{444BE73A-F55F-D043-A96C-3B2DB68017C3}" type="datetimeFigureOut">
              <a:rPr lang="en-US" smtClean="0"/>
              <a:t>6/11/20</a:t>
            </a:fld>
            <a:endParaRPr lang="en-US"/>
          </a:p>
        </p:txBody>
      </p:sp>
      <p:sp>
        <p:nvSpPr>
          <p:cNvPr id="8" name="Footer Placeholder 7">
            <a:extLst>
              <a:ext uri="{FF2B5EF4-FFF2-40B4-BE49-F238E27FC236}">
                <a16:creationId xmlns:a16="http://schemas.microsoft.com/office/drawing/2014/main" id="{ECA177CD-A02F-924D-99A0-0BCDFC7657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AA42C8-A436-AE40-A0BB-2C8DE4A4DD20}"/>
              </a:ext>
            </a:extLst>
          </p:cNvPr>
          <p:cNvSpPr>
            <a:spLocks noGrp="1"/>
          </p:cNvSpPr>
          <p:nvPr>
            <p:ph type="sldNum" sz="quarter" idx="12"/>
          </p:nvPr>
        </p:nvSpPr>
        <p:spPr/>
        <p:txBody>
          <a:bodyPr/>
          <a:lstStyle/>
          <a:p>
            <a:fld id="{BF2AD599-4A25-0349-B34D-9F34717D7D95}" type="slidenum">
              <a:rPr lang="en-US" smtClean="0"/>
              <a:t>‹#›</a:t>
            </a:fld>
            <a:endParaRPr lang="en-US"/>
          </a:p>
        </p:txBody>
      </p:sp>
    </p:spTree>
    <p:extLst>
      <p:ext uri="{BB962C8B-B14F-4D97-AF65-F5344CB8AC3E}">
        <p14:creationId xmlns:p14="http://schemas.microsoft.com/office/powerpoint/2010/main" val="1856494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6F1A6-6ACC-804C-A226-AAC56283BF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BE9AA5-FAE1-FC4A-8AD8-54A04058EB12}"/>
              </a:ext>
            </a:extLst>
          </p:cNvPr>
          <p:cNvSpPr>
            <a:spLocks noGrp="1"/>
          </p:cNvSpPr>
          <p:nvPr>
            <p:ph type="dt" sz="half" idx="10"/>
          </p:nvPr>
        </p:nvSpPr>
        <p:spPr/>
        <p:txBody>
          <a:bodyPr/>
          <a:lstStyle/>
          <a:p>
            <a:fld id="{444BE73A-F55F-D043-A96C-3B2DB68017C3}" type="datetimeFigureOut">
              <a:rPr lang="en-US" smtClean="0"/>
              <a:t>6/11/20</a:t>
            </a:fld>
            <a:endParaRPr lang="en-US"/>
          </a:p>
        </p:txBody>
      </p:sp>
      <p:sp>
        <p:nvSpPr>
          <p:cNvPr id="4" name="Footer Placeholder 3">
            <a:extLst>
              <a:ext uri="{FF2B5EF4-FFF2-40B4-BE49-F238E27FC236}">
                <a16:creationId xmlns:a16="http://schemas.microsoft.com/office/drawing/2014/main" id="{B14C46C6-09FD-F84C-88E1-1277514707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E1905E-D15A-9C44-B60B-5D92616D816F}"/>
              </a:ext>
            </a:extLst>
          </p:cNvPr>
          <p:cNvSpPr>
            <a:spLocks noGrp="1"/>
          </p:cNvSpPr>
          <p:nvPr>
            <p:ph type="sldNum" sz="quarter" idx="12"/>
          </p:nvPr>
        </p:nvSpPr>
        <p:spPr/>
        <p:txBody>
          <a:bodyPr/>
          <a:lstStyle/>
          <a:p>
            <a:fld id="{BF2AD599-4A25-0349-B34D-9F34717D7D95}" type="slidenum">
              <a:rPr lang="en-US" smtClean="0"/>
              <a:t>‹#›</a:t>
            </a:fld>
            <a:endParaRPr lang="en-US"/>
          </a:p>
        </p:txBody>
      </p:sp>
    </p:spTree>
    <p:extLst>
      <p:ext uri="{BB962C8B-B14F-4D97-AF65-F5344CB8AC3E}">
        <p14:creationId xmlns:p14="http://schemas.microsoft.com/office/powerpoint/2010/main" val="3910225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016D4-AA19-B24D-B30E-469B0999FC29}"/>
              </a:ext>
            </a:extLst>
          </p:cNvPr>
          <p:cNvSpPr>
            <a:spLocks noGrp="1"/>
          </p:cNvSpPr>
          <p:nvPr>
            <p:ph type="dt" sz="half" idx="10"/>
          </p:nvPr>
        </p:nvSpPr>
        <p:spPr/>
        <p:txBody>
          <a:bodyPr/>
          <a:lstStyle/>
          <a:p>
            <a:fld id="{444BE73A-F55F-D043-A96C-3B2DB68017C3}" type="datetimeFigureOut">
              <a:rPr lang="en-US" smtClean="0"/>
              <a:t>6/11/20</a:t>
            </a:fld>
            <a:endParaRPr lang="en-US"/>
          </a:p>
        </p:txBody>
      </p:sp>
      <p:sp>
        <p:nvSpPr>
          <p:cNvPr id="3" name="Footer Placeholder 2">
            <a:extLst>
              <a:ext uri="{FF2B5EF4-FFF2-40B4-BE49-F238E27FC236}">
                <a16:creationId xmlns:a16="http://schemas.microsoft.com/office/drawing/2014/main" id="{541BB939-D8F1-F344-892A-97E8F08D77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B5F7B9-3CBC-0C41-B5E8-6F93066963E7}"/>
              </a:ext>
            </a:extLst>
          </p:cNvPr>
          <p:cNvSpPr>
            <a:spLocks noGrp="1"/>
          </p:cNvSpPr>
          <p:nvPr>
            <p:ph type="sldNum" sz="quarter" idx="12"/>
          </p:nvPr>
        </p:nvSpPr>
        <p:spPr/>
        <p:txBody>
          <a:bodyPr/>
          <a:lstStyle/>
          <a:p>
            <a:fld id="{BF2AD599-4A25-0349-B34D-9F34717D7D95}" type="slidenum">
              <a:rPr lang="en-US" smtClean="0"/>
              <a:t>‹#›</a:t>
            </a:fld>
            <a:endParaRPr lang="en-US"/>
          </a:p>
        </p:txBody>
      </p:sp>
    </p:spTree>
    <p:extLst>
      <p:ext uri="{BB962C8B-B14F-4D97-AF65-F5344CB8AC3E}">
        <p14:creationId xmlns:p14="http://schemas.microsoft.com/office/powerpoint/2010/main" val="1380361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44EF9-8E89-964F-B255-FC476BBB6C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1D766B-B8F5-0E40-8A2F-A3633D5DF0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C72911-6201-5341-9802-402A70D96D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D62D4-24FA-2B49-8FA5-E233D83F555A}"/>
              </a:ext>
            </a:extLst>
          </p:cNvPr>
          <p:cNvSpPr>
            <a:spLocks noGrp="1"/>
          </p:cNvSpPr>
          <p:nvPr>
            <p:ph type="dt" sz="half" idx="10"/>
          </p:nvPr>
        </p:nvSpPr>
        <p:spPr/>
        <p:txBody>
          <a:bodyPr/>
          <a:lstStyle/>
          <a:p>
            <a:fld id="{444BE73A-F55F-D043-A96C-3B2DB68017C3}" type="datetimeFigureOut">
              <a:rPr lang="en-US" smtClean="0"/>
              <a:t>6/11/20</a:t>
            </a:fld>
            <a:endParaRPr lang="en-US"/>
          </a:p>
        </p:txBody>
      </p:sp>
      <p:sp>
        <p:nvSpPr>
          <p:cNvPr id="6" name="Footer Placeholder 5">
            <a:extLst>
              <a:ext uri="{FF2B5EF4-FFF2-40B4-BE49-F238E27FC236}">
                <a16:creationId xmlns:a16="http://schemas.microsoft.com/office/drawing/2014/main" id="{EA5346EB-9FE4-A34D-B7DD-70DED56F0E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5E726-6320-3F4A-A186-F15BCC206B4A}"/>
              </a:ext>
            </a:extLst>
          </p:cNvPr>
          <p:cNvSpPr>
            <a:spLocks noGrp="1"/>
          </p:cNvSpPr>
          <p:nvPr>
            <p:ph type="sldNum" sz="quarter" idx="12"/>
          </p:nvPr>
        </p:nvSpPr>
        <p:spPr/>
        <p:txBody>
          <a:bodyPr/>
          <a:lstStyle/>
          <a:p>
            <a:fld id="{BF2AD599-4A25-0349-B34D-9F34717D7D95}" type="slidenum">
              <a:rPr lang="en-US" smtClean="0"/>
              <a:t>‹#›</a:t>
            </a:fld>
            <a:endParaRPr lang="en-US"/>
          </a:p>
        </p:txBody>
      </p:sp>
    </p:spTree>
    <p:extLst>
      <p:ext uri="{BB962C8B-B14F-4D97-AF65-F5344CB8AC3E}">
        <p14:creationId xmlns:p14="http://schemas.microsoft.com/office/powerpoint/2010/main" val="3416701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B7F0C-D94A-D747-B737-36DA4C8AD6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BFC479-68CB-7447-A834-73DBEFF82C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0ADAC9-2A92-4E4D-9D53-3FF2F8B864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80B234-880E-EB4E-B7AC-71A73888DA77}"/>
              </a:ext>
            </a:extLst>
          </p:cNvPr>
          <p:cNvSpPr>
            <a:spLocks noGrp="1"/>
          </p:cNvSpPr>
          <p:nvPr>
            <p:ph type="dt" sz="half" idx="10"/>
          </p:nvPr>
        </p:nvSpPr>
        <p:spPr/>
        <p:txBody>
          <a:bodyPr/>
          <a:lstStyle/>
          <a:p>
            <a:fld id="{444BE73A-F55F-D043-A96C-3B2DB68017C3}" type="datetimeFigureOut">
              <a:rPr lang="en-US" smtClean="0"/>
              <a:t>6/11/20</a:t>
            </a:fld>
            <a:endParaRPr lang="en-US"/>
          </a:p>
        </p:txBody>
      </p:sp>
      <p:sp>
        <p:nvSpPr>
          <p:cNvPr id="6" name="Footer Placeholder 5">
            <a:extLst>
              <a:ext uri="{FF2B5EF4-FFF2-40B4-BE49-F238E27FC236}">
                <a16:creationId xmlns:a16="http://schemas.microsoft.com/office/drawing/2014/main" id="{87669BCB-BA2C-984F-9638-2F7B33AB82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E57ED0-EB44-1845-A068-770A8AFC53BE}"/>
              </a:ext>
            </a:extLst>
          </p:cNvPr>
          <p:cNvSpPr>
            <a:spLocks noGrp="1"/>
          </p:cNvSpPr>
          <p:nvPr>
            <p:ph type="sldNum" sz="quarter" idx="12"/>
          </p:nvPr>
        </p:nvSpPr>
        <p:spPr/>
        <p:txBody>
          <a:bodyPr/>
          <a:lstStyle/>
          <a:p>
            <a:fld id="{BF2AD599-4A25-0349-B34D-9F34717D7D95}" type="slidenum">
              <a:rPr lang="en-US" smtClean="0"/>
              <a:t>‹#›</a:t>
            </a:fld>
            <a:endParaRPr lang="en-US"/>
          </a:p>
        </p:txBody>
      </p:sp>
    </p:spTree>
    <p:extLst>
      <p:ext uri="{BB962C8B-B14F-4D97-AF65-F5344CB8AC3E}">
        <p14:creationId xmlns:p14="http://schemas.microsoft.com/office/powerpoint/2010/main" val="3092022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268CC6-11F9-1C4C-906B-FFE575FC6A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4E98C3-AF41-8E43-8D59-DC55E4D61A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95A79-E0EF-7F44-8CBE-AB987C972F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BE73A-F55F-D043-A96C-3B2DB68017C3}" type="datetimeFigureOut">
              <a:rPr lang="en-US" smtClean="0"/>
              <a:t>6/11/20</a:t>
            </a:fld>
            <a:endParaRPr lang="en-US"/>
          </a:p>
        </p:txBody>
      </p:sp>
      <p:sp>
        <p:nvSpPr>
          <p:cNvPr id="5" name="Footer Placeholder 4">
            <a:extLst>
              <a:ext uri="{FF2B5EF4-FFF2-40B4-BE49-F238E27FC236}">
                <a16:creationId xmlns:a16="http://schemas.microsoft.com/office/drawing/2014/main" id="{82BB0020-109C-044A-A56F-2AA07D8C65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894F63-D007-8348-8C60-4E432F5F44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AD599-4A25-0349-B34D-9F34717D7D95}" type="slidenum">
              <a:rPr lang="en-US" smtClean="0"/>
              <a:t>‹#›</a:t>
            </a:fld>
            <a:endParaRPr lang="en-US"/>
          </a:p>
        </p:txBody>
      </p:sp>
    </p:spTree>
    <p:extLst>
      <p:ext uri="{BB962C8B-B14F-4D97-AF65-F5344CB8AC3E}">
        <p14:creationId xmlns:p14="http://schemas.microsoft.com/office/powerpoint/2010/main" val="4087808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171A5-497F-E649-80B3-BAC85B46353D}"/>
              </a:ext>
            </a:extLst>
          </p:cNvPr>
          <p:cNvPicPr>
            <a:picLocks noChangeAspect="1"/>
          </p:cNvPicPr>
          <p:nvPr/>
        </p:nvPicPr>
        <p:blipFill>
          <a:blip r:embed="rId3"/>
          <a:stretch>
            <a:fillRect/>
          </a:stretch>
        </p:blipFill>
        <p:spPr>
          <a:xfrm>
            <a:off x="2728485" y="0"/>
            <a:ext cx="6735029" cy="6858000"/>
          </a:xfrm>
          <a:prstGeom prst="rect">
            <a:avLst/>
          </a:prstGeom>
        </p:spPr>
      </p:pic>
    </p:spTree>
    <p:extLst>
      <p:ext uri="{BB962C8B-B14F-4D97-AF65-F5344CB8AC3E}">
        <p14:creationId xmlns:p14="http://schemas.microsoft.com/office/powerpoint/2010/main" val="2003082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C94321-95AB-9040-903C-DDEA9F076EF0}"/>
              </a:ext>
            </a:extLst>
          </p:cNvPr>
          <p:cNvPicPr>
            <a:picLocks noChangeAspect="1"/>
          </p:cNvPicPr>
          <p:nvPr/>
        </p:nvPicPr>
        <p:blipFill>
          <a:blip r:embed="rId3"/>
          <a:stretch>
            <a:fillRect/>
          </a:stretch>
        </p:blipFill>
        <p:spPr>
          <a:xfrm>
            <a:off x="0" y="0"/>
            <a:ext cx="12192000" cy="8026400"/>
          </a:xfrm>
          <a:prstGeom prst="rect">
            <a:avLst/>
          </a:prstGeom>
        </p:spPr>
      </p:pic>
    </p:spTree>
    <p:extLst>
      <p:ext uri="{BB962C8B-B14F-4D97-AF65-F5344CB8AC3E}">
        <p14:creationId xmlns:p14="http://schemas.microsoft.com/office/powerpoint/2010/main" val="2124501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FBEFC5-AC59-DB45-A8DA-839B641E6846}"/>
              </a:ext>
            </a:extLst>
          </p:cNvPr>
          <p:cNvPicPr>
            <a:picLocks noChangeAspect="1"/>
          </p:cNvPicPr>
          <p:nvPr/>
        </p:nvPicPr>
        <p:blipFill>
          <a:blip r:embed="rId3"/>
          <a:stretch>
            <a:fillRect/>
          </a:stretch>
        </p:blipFill>
        <p:spPr>
          <a:xfrm>
            <a:off x="-210065" y="-1056"/>
            <a:ext cx="12402065" cy="6859056"/>
          </a:xfrm>
          <a:prstGeom prst="rect">
            <a:avLst/>
          </a:prstGeom>
        </p:spPr>
      </p:pic>
    </p:spTree>
    <p:extLst>
      <p:ext uri="{BB962C8B-B14F-4D97-AF65-F5344CB8AC3E}">
        <p14:creationId xmlns:p14="http://schemas.microsoft.com/office/powerpoint/2010/main" val="3878252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C9ECE-B5CC-9D4E-9CE9-D91DADB113F8}"/>
              </a:ext>
            </a:extLst>
          </p:cNvPr>
          <p:cNvPicPr>
            <a:picLocks noChangeAspect="1"/>
          </p:cNvPicPr>
          <p:nvPr/>
        </p:nvPicPr>
        <p:blipFill>
          <a:blip r:embed="rId3"/>
          <a:stretch>
            <a:fillRect/>
          </a:stretch>
        </p:blipFill>
        <p:spPr>
          <a:xfrm>
            <a:off x="-1" y="-1616021"/>
            <a:ext cx="12294973" cy="8474021"/>
          </a:xfrm>
          <a:prstGeom prst="rect">
            <a:avLst/>
          </a:prstGeom>
        </p:spPr>
      </p:pic>
    </p:spTree>
    <p:extLst>
      <p:ext uri="{BB962C8B-B14F-4D97-AF65-F5344CB8AC3E}">
        <p14:creationId xmlns:p14="http://schemas.microsoft.com/office/powerpoint/2010/main" val="3860689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FE282D-8808-2F40-ADCF-70F1D64ED873}"/>
              </a:ext>
            </a:extLst>
          </p:cNvPr>
          <p:cNvPicPr>
            <a:picLocks noChangeAspect="1"/>
          </p:cNvPicPr>
          <p:nvPr/>
        </p:nvPicPr>
        <p:blipFill>
          <a:blip r:embed="rId3"/>
          <a:stretch>
            <a:fillRect/>
          </a:stretch>
        </p:blipFill>
        <p:spPr>
          <a:xfrm>
            <a:off x="0" y="0"/>
            <a:ext cx="12192000" cy="7056176"/>
          </a:xfrm>
          <a:prstGeom prst="rect">
            <a:avLst/>
          </a:prstGeom>
        </p:spPr>
      </p:pic>
    </p:spTree>
    <p:extLst>
      <p:ext uri="{BB962C8B-B14F-4D97-AF65-F5344CB8AC3E}">
        <p14:creationId xmlns:p14="http://schemas.microsoft.com/office/powerpoint/2010/main" val="3199505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5E0C9E-EACD-6641-98A1-1706D7AE92E1}"/>
              </a:ext>
            </a:extLst>
          </p:cNvPr>
          <p:cNvPicPr>
            <a:picLocks noChangeAspect="1"/>
          </p:cNvPicPr>
          <p:nvPr/>
        </p:nvPicPr>
        <p:blipFill>
          <a:blip r:embed="rId3"/>
          <a:stretch>
            <a:fillRect/>
          </a:stretch>
        </p:blipFill>
        <p:spPr>
          <a:xfrm>
            <a:off x="0" y="0"/>
            <a:ext cx="8001000" cy="4483100"/>
          </a:xfrm>
          <a:prstGeom prst="rect">
            <a:avLst/>
          </a:prstGeom>
        </p:spPr>
      </p:pic>
      <p:pic>
        <p:nvPicPr>
          <p:cNvPr id="7" name="Picture 6">
            <a:extLst>
              <a:ext uri="{FF2B5EF4-FFF2-40B4-BE49-F238E27FC236}">
                <a16:creationId xmlns:a16="http://schemas.microsoft.com/office/drawing/2014/main" id="{6BF20FB5-AA53-F14B-BAFB-24E55E02077E}"/>
              </a:ext>
            </a:extLst>
          </p:cNvPr>
          <p:cNvPicPr>
            <a:picLocks noChangeAspect="1"/>
          </p:cNvPicPr>
          <p:nvPr/>
        </p:nvPicPr>
        <p:blipFill>
          <a:blip r:embed="rId4"/>
          <a:stretch>
            <a:fillRect/>
          </a:stretch>
        </p:blipFill>
        <p:spPr>
          <a:xfrm>
            <a:off x="6337815" y="2354397"/>
            <a:ext cx="5660595" cy="4257405"/>
          </a:xfrm>
          <a:prstGeom prst="rect">
            <a:avLst/>
          </a:prstGeom>
        </p:spPr>
      </p:pic>
    </p:spTree>
    <p:extLst>
      <p:ext uri="{BB962C8B-B14F-4D97-AF65-F5344CB8AC3E}">
        <p14:creationId xmlns:p14="http://schemas.microsoft.com/office/powerpoint/2010/main" val="3125513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944745-638B-3B49-851B-D7EBCA14C3D5}"/>
              </a:ext>
            </a:extLst>
          </p:cNvPr>
          <p:cNvPicPr>
            <a:picLocks noChangeAspect="1"/>
          </p:cNvPicPr>
          <p:nvPr/>
        </p:nvPicPr>
        <p:blipFill>
          <a:blip r:embed="rId3"/>
          <a:stretch>
            <a:fillRect/>
          </a:stretch>
        </p:blipFill>
        <p:spPr>
          <a:xfrm>
            <a:off x="1359574" y="0"/>
            <a:ext cx="9472852" cy="6858000"/>
          </a:xfrm>
          <a:prstGeom prst="rect">
            <a:avLst/>
          </a:prstGeom>
        </p:spPr>
      </p:pic>
    </p:spTree>
    <p:extLst>
      <p:ext uri="{BB962C8B-B14F-4D97-AF65-F5344CB8AC3E}">
        <p14:creationId xmlns:p14="http://schemas.microsoft.com/office/powerpoint/2010/main" val="4000487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5A21D3-5EAE-744B-9907-D261CBF7230C}"/>
              </a:ext>
            </a:extLst>
          </p:cNvPr>
          <p:cNvPicPr>
            <a:picLocks noChangeAspect="1"/>
          </p:cNvPicPr>
          <p:nvPr/>
        </p:nvPicPr>
        <p:blipFill>
          <a:blip r:embed="rId3"/>
          <a:stretch>
            <a:fillRect/>
          </a:stretch>
        </p:blipFill>
        <p:spPr>
          <a:xfrm>
            <a:off x="3491988" y="0"/>
            <a:ext cx="5208024" cy="6858000"/>
          </a:xfrm>
          <a:prstGeom prst="rect">
            <a:avLst/>
          </a:prstGeom>
        </p:spPr>
      </p:pic>
    </p:spTree>
    <p:extLst>
      <p:ext uri="{BB962C8B-B14F-4D97-AF65-F5344CB8AC3E}">
        <p14:creationId xmlns:p14="http://schemas.microsoft.com/office/powerpoint/2010/main" val="2438172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D93AE-1E5C-5A4A-A3B3-E882046EE3D7}"/>
              </a:ext>
            </a:extLst>
          </p:cNvPr>
          <p:cNvPicPr>
            <a:picLocks noChangeAspect="1"/>
          </p:cNvPicPr>
          <p:nvPr/>
        </p:nvPicPr>
        <p:blipFill>
          <a:blip r:embed="rId3"/>
          <a:stretch>
            <a:fillRect/>
          </a:stretch>
        </p:blipFill>
        <p:spPr>
          <a:xfrm>
            <a:off x="3563676" y="0"/>
            <a:ext cx="5064647" cy="6858000"/>
          </a:xfrm>
          <a:prstGeom prst="rect">
            <a:avLst/>
          </a:prstGeom>
        </p:spPr>
      </p:pic>
    </p:spTree>
    <p:extLst>
      <p:ext uri="{BB962C8B-B14F-4D97-AF65-F5344CB8AC3E}">
        <p14:creationId xmlns:p14="http://schemas.microsoft.com/office/powerpoint/2010/main" val="4067753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6D178-38B8-5B47-B184-310AB1CF63A1}"/>
              </a:ext>
            </a:extLst>
          </p:cNvPr>
          <p:cNvPicPr>
            <a:picLocks noChangeAspect="1"/>
          </p:cNvPicPr>
          <p:nvPr/>
        </p:nvPicPr>
        <p:blipFill>
          <a:blip r:embed="rId3"/>
          <a:stretch>
            <a:fillRect/>
          </a:stretch>
        </p:blipFill>
        <p:spPr>
          <a:xfrm>
            <a:off x="2269511" y="0"/>
            <a:ext cx="7652977" cy="6858000"/>
          </a:xfrm>
          <a:prstGeom prst="rect">
            <a:avLst/>
          </a:prstGeom>
        </p:spPr>
      </p:pic>
    </p:spTree>
    <p:extLst>
      <p:ext uri="{BB962C8B-B14F-4D97-AF65-F5344CB8AC3E}">
        <p14:creationId xmlns:p14="http://schemas.microsoft.com/office/powerpoint/2010/main" val="1661008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3921DA-9213-8545-BBD2-91DA987C3626}"/>
              </a:ext>
            </a:extLst>
          </p:cNvPr>
          <p:cNvPicPr>
            <a:picLocks noChangeAspect="1"/>
          </p:cNvPicPr>
          <p:nvPr/>
        </p:nvPicPr>
        <p:blipFill>
          <a:blip r:embed="rId3"/>
          <a:stretch>
            <a:fillRect/>
          </a:stretch>
        </p:blipFill>
        <p:spPr>
          <a:xfrm>
            <a:off x="0" y="-1156249"/>
            <a:ext cx="12192000" cy="8014249"/>
          </a:xfrm>
          <a:prstGeom prst="rect">
            <a:avLst/>
          </a:prstGeom>
        </p:spPr>
      </p:pic>
    </p:spTree>
    <p:extLst>
      <p:ext uri="{BB962C8B-B14F-4D97-AF65-F5344CB8AC3E}">
        <p14:creationId xmlns:p14="http://schemas.microsoft.com/office/powerpoint/2010/main" val="130411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5835CD-E858-B542-A51A-54F75A0A973B}"/>
              </a:ext>
            </a:extLst>
          </p:cNvPr>
          <p:cNvPicPr>
            <a:picLocks noChangeAspect="1"/>
          </p:cNvPicPr>
          <p:nvPr/>
        </p:nvPicPr>
        <p:blipFill>
          <a:blip r:embed="rId3"/>
          <a:stretch>
            <a:fillRect/>
          </a:stretch>
        </p:blipFill>
        <p:spPr>
          <a:xfrm>
            <a:off x="1394815" y="0"/>
            <a:ext cx="9402369" cy="6858000"/>
          </a:xfrm>
          <a:prstGeom prst="rect">
            <a:avLst/>
          </a:prstGeom>
        </p:spPr>
      </p:pic>
    </p:spTree>
    <p:extLst>
      <p:ext uri="{BB962C8B-B14F-4D97-AF65-F5344CB8AC3E}">
        <p14:creationId xmlns:p14="http://schemas.microsoft.com/office/powerpoint/2010/main" val="3901849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56E372-720E-DD46-883B-9378AE0F93D9}"/>
              </a:ext>
            </a:extLst>
          </p:cNvPr>
          <p:cNvPicPr>
            <a:picLocks noChangeAspect="1"/>
          </p:cNvPicPr>
          <p:nvPr/>
        </p:nvPicPr>
        <p:blipFill>
          <a:blip r:embed="rId3"/>
          <a:stretch>
            <a:fillRect/>
          </a:stretch>
        </p:blipFill>
        <p:spPr>
          <a:xfrm>
            <a:off x="0" y="0"/>
            <a:ext cx="12192000" cy="7048500"/>
          </a:xfrm>
          <a:prstGeom prst="rect">
            <a:avLst/>
          </a:prstGeom>
        </p:spPr>
      </p:pic>
    </p:spTree>
    <p:extLst>
      <p:ext uri="{BB962C8B-B14F-4D97-AF65-F5344CB8AC3E}">
        <p14:creationId xmlns:p14="http://schemas.microsoft.com/office/powerpoint/2010/main" val="2873082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062EA-1A53-3542-826D-D6CFD7F5E8A1}"/>
              </a:ext>
            </a:extLst>
          </p:cNvPr>
          <p:cNvPicPr>
            <a:picLocks noChangeAspect="1"/>
          </p:cNvPicPr>
          <p:nvPr/>
        </p:nvPicPr>
        <p:blipFill>
          <a:blip r:embed="rId3"/>
          <a:stretch>
            <a:fillRect/>
          </a:stretch>
        </p:blipFill>
        <p:spPr>
          <a:xfrm>
            <a:off x="3728698" y="0"/>
            <a:ext cx="4734603" cy="6858000"/>
          </a:xfrm>
          <a:prstGeom prst="rect">
            <a:avLst/>
          </a:prstGeom>
        </p:spPr>
      </p:pic>
    </p:spTree>
    <p:extLst>
      <p:ext uri="{BB962C8B-B14F-4D97-AF65-F5344CB8AC3E}">
        <p14:creationId xmlns:p14="http://schemas.microsoft.com/office/powerpoint/2010/main" val="2827643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687628-A0DD-144A-8F97-587E7B4521F9}"/>
              </a:ext>
            </a:extLst>
          </p:cNvPr>
          <p:cNvPicPr>
            <a:picLocks noChangeAspect="1"/>
          </p:cNvPicPr>
          <p:nvPr/>
        </p:nvPicPr>
        <p:blipFill>
          <a:blip r:embed="rId3"/>
          <a:stretch>
            <a:fillRect/>
          </a:stretch>
        </p:blipFill>
        <p:spPr>
          <a:xfrm>
            <a:off x="3027516" y="0"/>
            <a:ext cx="6136968" cy="6858000"/>
          </a:xfrm>
          <a:prstGeom prst="rect">
            <a:avLst/>
          </a:prstGeom>
        </p:spPr>
      </p:pic>
    </p:spTree>
    <p:extLst>
      <p:ext uri="{BB962C8B-B14F-4D97-AF65-F5344CB8AC3E}">
        <p14:creationId xmlns:p14="http://schemas.microsoft.com/office/powerpoint/2010/main" val="14359404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292</Words>
  <Application>Microsoft Macintosh PowerPoint</Application>
  <PresentationFormat>Widescreen</PresentationFormat>
  <Paragraphs>30</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C Martell</dc:creator>
  <cp:lastModifiedBy>Christopher C Martell</cp:lastModifiedBy>
  <cp:revision>22</cp:revision>
  <dcterms:created xsi:type="dcterms:W3CDTF">2020-06-11T14:33:50Z</dcterms:created>
  <dcterms:modified xsi:type="dcterms:W3CDTF">2020-06-11T15:26:21Z</dcterms:modified>
</cp:coreProperties>
</file>